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994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2620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Hospital Management System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79320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(TEAM-2)   A-2                                                                                                                                                      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44543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2310030021-SATHWIK RAM , 2310030101-LALITHYA B, 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09765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2310030203-RAKESH, 2310030404-SANIA BASHA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4749879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Revolutionizing patient care and operational efficiency through a complete hospital management system.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578512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Features include Appointment Booking, Online Prescriptions, and Role-Based Access.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24124" y="682037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goal: systematically manage hospital operations for better service.</a:t>
            </a:r>
            <a:endParaRPr lang="en-US" sz="18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F468BA-B321-B743-B3BC-7894F7ECBFEE}"/>
              </a:ext>
            </a:extLst>
          </p:cNvPr>
          <p:cNvSpPr/>
          <p:nvPr/>
        </p:nvSpPr>
        <p:spPr>
          <a:xfrm>
            <a:off x="12758569" y="7810052"/>
            <a:ext cx="1753497" cy="279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85693"/>
            <a:ext cx="1228605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Key Features: Appointment Booking System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6406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24/7 online scheduling with real-time doctor availability.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56247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Integrated calendar sync for efficient appointment management.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83238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Automated reminders cut no-shows by 30%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29910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Seamless connection to electronic health records (EHR)</a:t>
            </a:r>
            <a:endParaRPr lang="en-US" sz="18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CC1CE0-EF51-B61D-848F-DEDEE8B88210}"/>
              </a:ext>
            </a:extLst>
          </p:cNvPr>
          <p:cNvSpPr/>
          <p:nvPr/>
        </p:nvSpPr>
        <p:spPr>
          <a:xfrm>
            <a:off x="12833873" y="7702475"/>
            <a:ext cx="1667435" cy="527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458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4746" y="3595211"/>
            <a:ext cx="12069247" cy="693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Key Features: Online Prescription Checking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4746" y="4641771"/>
            <a:ext cx="6372701" cy="1351359"/>
          </a:xfrm>
          <a:prstGeom prst="roundRect">
            <a:avLst>
              <a:gd name="adj" fmla="val 732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67991" y="4885015"/>
            <a:ext cx="2772489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Secure Access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67991" y="5372933"/>
            <a:ext cx="5886212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Patients and doctors access prescriptions safely online.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7433072" y="4641771"/>
            <a:ext cx="6372701" cy="1351359"/>
          </a:xfrm>
          <a:prstGeom prst="roundRect">
            <a:avLst>
              <a:gd name="adj" fmla="val 732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76317" y="4885015"/>
            <a:ext cx="2772489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Error Reduction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76317" y="5372933"/>
            <a:ext cx="5886212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Automated checks lower prescription mistakes by 15%.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24746" y="6228755"/>
            <a:ext cx="6372701" cy="1351359"/>
          </a:xfrm>
          <a:prstGeom prst="roundRect">
            <a:avLst>
              <a:gd name="adj" fmla="val 732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67991" y="6471999"/>
            <a:ext cx="3985617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Fast Pharmacy Transmission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67991" y="6959917"/>
            <a:ext cx="5886212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Electronic prescriptions speed up medication fulfillment.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7433072" y="6228755"/>
            <a:ext cx="6372701" cy="1351359"/>
          </a:xfrm>
          <a:prstGeom prst="roundRect">
            <a:avLst>
              <a:gd name="adj" fmla="val 7325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76317" y="6471999"/>
            <a:ext cx="2772489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Privacy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676317" y="6959917"/>
            <a:ext cx="5886212" cy="376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Compliance with HIPAA ensures patient data protection.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6E7EFA-6A04-E7D8-594A-DAA527894CE4}"/>
              </a:ext>
            </a:extLst>
          </p:cNvPr>
          <p:cNvSpPr/>
          <p:nvPr/>
        </p:nvSpPr>
        <p:spPr>
          <a:xfrm>
            <a:off x="12694024" y="7723991"/>
            <a:ext cx="1936376" cy="5056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0432" y="649367"/>
            <a:ext cx="7495937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Role-Based Access: Administrator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310432" y="2387441"/>
            <a:ext cx="529709" cy="529709"/>
          </a:xfrm>
          <a:prstGeom prst="roundRect">
            <a:avLst>
              <a:gd name="adj" fmla="val 18669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75527" y="2468285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System Setup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075527" y="2955727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 management and configuration controls.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10432" y="3803333"/>
            <a:ext cx="529709" cy="529709"/>
          </a:xfrm>
          <a:prstGeom prst="roundRect">
            <a:avLst>
              <a:gd name="adj" fmla="val 18669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75527" y="3884176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&amp; Analytics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075527" y="4371618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 to system-wide reports and performance metrics.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10432" y="5219224"/>
            <a:ext cx="529709" cy="529709"/>
          </a:xfrm>
          <a:prstGeom prst="roundRect">
            <a:avLst>
              <a:gd name="adj" fmla="val 18669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75527" y="5300067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Security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075527" y="5787509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Ensures protection of sensitive hospital information.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6310432" y="6635115"/>
            <a:ext cx="529709" cy="529709"/>
          </a:xfrm>
          <a:prstGeom prst="roundRect">
            <a:avLst>
              <a:gd name="adj" fmla="val 18669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075527" y="6715958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Monitoring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075527" y="7203400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Tracks key performance indicators (KPIs) in real time.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C802AD-B8AB-08BB-3EE7-91BCA694A78A}"/>
              </a:ext>
            </a:extLst>
          </p:cNvPr>
          <p:cNvSpPr/>
          <p:nvPr/>
        </p:nvSpPr>
        <p:spPr>
          <a:xfrm>
            <a:off x="12726296" y="7702475"/>
            <a:ext cx="1904104" cy="527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074670"/>
            <a:ext cx="680085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Role-Based Access: Staff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22136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Schedule appointments and update patient records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68808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Handle billing and administrative tasks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422136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Workflows tailored to job roles for efficiency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68808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Improved communication and task coordination</a:t>
            </a:r>
            <a:endParaRPr lang="en-US" sz="18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24A088-5D27-5D2C-A2DE-25A1C92F334A}"/>
              </a:ext>
            </a:extLst>
          </p:cNvPr>
          <p:cNvSpPr/>
          <p:nvPr/>
        </p:nvSpPr>
        <p:spPr>
          <a:xfrm>
            <a:off x="12769327" y="7605656"/>
            <a:ext cx="1742739" cy="6239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47549"/>
            <a:ext cx="589073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Benefits &amp; Outcomes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410539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2524" y="241053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Better Satisfaction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2906078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Patient satisfaction increased by 20%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3528417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1498" y="35284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Cost Savings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023955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Administrative expenses lowered by 15% via automation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4646295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80590" y="4646295"/>
            <a:ext cx="293405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Boosted Productivity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5141833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Staff efficiency and workflow significantly enhanced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7401282" y="5764173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939683" y="57641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Data-Driven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939683" y="6259711"/>
            <a:ext cx="58529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Improved decisions via robust analytics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105F0F-264A-15DF-CD3F-EE33833D19CB}"/>
              </a:ext>
            </a:extLst>
          </p:cNvPr>
          <p:cNvSpPr/>
          <p:nvPr/>
        </p:nvSpPr>
        <p:spPr>
          <a:xfrm>
            <a:off x="12597205" y="7648687"/>
            <a:ext cx="2033195" cy="5809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1080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The Future of HMS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1773793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2013109"/>
            <a:ext cx="344174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Telemedicine Expansion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250864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Remote consultations and monitoring capabilities.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210044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3449360"/>
            <a:ext cx="299311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Wearable Integration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394489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Real-time health tracking from patient devices.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4646295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48856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AI Analytics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5381149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Predictive insights to enhance patient outcomes.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4124" y="6082546"/>
            <a:ext cx="1196816" cy="143625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879913" y="6321862"/>
            <a:ext cx="348603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Innovation Commitment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879913" y="6817400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Continuous improvement toward healthcare excellence.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8EBD43-9DBF-8E5E-8FE2-0D308C7859A9}"/>
              </a:ext>
            </a:extLst>
          </p:cNvPr>
          <p:cNvSpPr/>
          <p:nvPr/>
        </p:nvSpPr>
        <p:spPr>
          <a:xfrm>
            <a:off x="12737054" y="7594899"/>
            <a:ext cx="1785770" cy="6347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06562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Technical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12861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system is built using a Graphical User Interface in Java.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78083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offers a user-friendly and responsive experience for all roles.</a:t>
            </a:r>
            <a:endParaRPr lang="en-US" sz="18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1FA13C-85BA-2143-B3D2-B3B36E509CEF}"/>
              </a:ext>
            </a:extLst>
          </p:cNvPr>
          <p:cNvSpPr/>
          <p:nvPr/>
        </p:nvSpPr>
        <p:spPr>
          <a:xfrm>
            <a:off x="12769327" y="7616414"/>
            <a:ext cx="1764254" cy="6131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313</Words>
  <Application>Microsoft Office PowerPoint</Application>
  <PresentationFormat>Custom</PresentationFormat>
  <Paragraphs>64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Noto Serif HK Semi Bold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Aleemsha Peta</cp:lastModifiedBy>
  <cp:revision>2</cp:revision>
  <dcterms:created xsi:type="dcterms:W3CDTF">2025-05-22T08:47:43Z</dcterms:created>
  <dcterms:modified xsi:type="dcterms:W3CDTF">2025-05-22T08:51:23Z</dcterms:modified>
</cp:coreProperties>
</file>